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317" r:id="rId2"/>
    <p:sldId id="318" r:id="rId3"/>
    <p:sldId id="258" r:id="rId4"/>
    <p:sldId id="259" r:id="rId5"/>
    <p:sldId id="312" r:id="rId6"/>
    <p:sldId id="262" r:id="rId7"/>
    <p:sldId id="313" r:id="rId8"/>
    <p:sldId id="266" r:id="rId9"/>
    <p:sldId id="268" r:id="rId10"/>
    <p:sldId id="271" r:id="rId11"/>
    <p:sldId id="272" r:id="rId12"/>
    <p:sldId id="273" r:id="rId13"/>
    <p:sldId id="274" r:id="rId14"/>
    <p:sldId id="277" r:id="rId15"/>
    <p:sldId id="279" r:id="rId16"/>
    <p:sldId id="280" r:id="rId17"/>
    <p:sldId id="281" r:id="rId18"/>
    <p:sldId id="288" r:id="rId19"/>
    <p:sldId id="289" r:id="rId20"/>
    <p:sldId id="314" r:id="rId21"/>
    <p:sldId id="293" r:id="rId22"/>
    <p:sldId id="294" r:id="rId23"/>
    <p:sldId id="295" r:id="rId24"/>
    <p:sldId id="298" r:id="rId25"/>
    <p:sldId id="301" r:id="rId26"/>
    <p:sldId id="302" r:id="rId27"/>
    <p:sldId id="303" r:id="rId28"/>
    <p:sldId id="304" r:id="rId29"/>
    <p:sldId id="305" r:id="rId30"/>
    <p:sldId id="306" r:id="rId31"/>
    <p:sldId id="308" r:id="rId32"/>
    <p:sldId id="311" r:id="rId33"/>
    <p:sldId id="31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7C327-7176-4E60-8B28-AAF79641B515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BA74B-078E-4703-8BE2-13AF709346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CF9550-A84A-4D5B-945D-47E00227B017}" type="datetimeFigureOut">
              <a:rPr lang="en-US" smtClean="0"/>
              <a:pPr/>
              <a:t>9/17/2010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D3FE059-831F-4C7C-AB69-924D0CA041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Philanthropy in Academia: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Chairs &amp; desk Donation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3331698"/>
            <a:ext cx="6934200" cy="1752600"/>
          </a:xfrm>
        </p:spPr>
        <p:txBody>
          <a:bodyPr/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Osun</a:t>
            </a:r>
            <a:r>
              <a:rPr lang="en-US" dirty="0" smtClean="0"/>
              <a:t> Indigenes Organization ~ USA</a:t>
            </a:r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09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72" r="87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3" r="125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ABANDONED SCHOOL RESTROOM ~ IREE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Placeholder 4" descr="scan001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152" r="115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1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931" r="293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EJIGBO NOMAD SCHOOL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1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3" r="125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715000" cy="53035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TOIOG CHAIRS/DESKS  INSIDE SHED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15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68" r="86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BICYCLE GARAGE ~ EJIGBO NOMAD SCHOOL</a:t>
            </a:r>
            <a:endParaRPr lang="en-US" sz="2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1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482" r="748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NEW CHAIRS DEPLOYMENT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16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011" r="201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2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30" r="143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28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63" r="76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RECIPIENT OF DONATION 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scan000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842" r="1842"/>
          <a:stretch>
            <a:fillRect/>
          </a:stretch>
        </p:blipFill>
        <p:spPr/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GBONGAN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PRIMARY SCHOOL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59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86" r="98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latin typeface="+mj-lt"/>
              </a:rPr>
              <a:t>Dilapidated Building</a:t>
            </a:r>
            <a:endParaRPr lang="en-US" sz="2000" b="1" dirty="0">
              <a:latin typeface="+mj-lt"/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31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30" r="143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34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35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86" r="98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40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35" r="103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37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68" r="86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45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47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47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90" r="49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51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78" r="47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DILAPIDATED SCHOOL BUILDING ~ IREE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01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64" r="126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52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54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58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548" r="154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THANK YOU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PLEASE CONSIDER  GIVING TO THE OSUN INDIGENES ORGANIZATION PROJECTS</a:t>
            </a:r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SAMPLE CHAIRS DONATED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02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70" r="870"/>
          <a:stretch>
            <a:fillRect/>
          </a:stretch>
        </p:blipFill>
        <p:spPr/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DILAPIDATED SCHOOL BUILDING ~ OKE ILA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Placeholder 4" descr="scan00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3" r="125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MEMBERS REVIEIWING DONATED PRODUCTS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Placeholder 4" descr="scan000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5" r="17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PRIMARY SCHOOL BUILDING ~ IGBAJO  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Placeholder 4" descr="scan001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219" r="221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scan000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30" r="143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RECIPIENT OF PRODUCT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Placeholder 4" descr="Scan0008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72" r="87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347</TotalTime>
  <Words>80</Words>
  <Application>Microsoft Office PowerPoint</Application>
  <PresentationFormat>On-screen Show (4:3)</PresentationFormat>
  <Paragraphs>19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Apex</vt:lpstr>
      <vt:lpstr>Philanthropy in Academia:  Chairs &amp; desk Donation</vt:lpstr>
      <vt:lpstr>RECIPIENT OF DONATION </vt:lpstr>
      <vt:lpstr>DILAPIDATED SCHOOL BUILDING ~ IREE</vt:lpstr>
      <vt:lpstr>SAMPLE CHAIRS DONATED</vt:lpstr>
      <vt:lpstr>DILAPIDATED SCHOOL BUILDING ~ OKE ILA</vt:lpstr>
      <vt:lpstr>MEMBERS REVIEIWING DONATED PRODUCTS</vt:lpstr>
      <vt:lpstr>PRIMARY SCHOOL BUILDING ~ IGBAJO  </vt:lpstr>
      <vt:lpstr>Slide 8</vt:lpstr>
      <vt:lpstr>RECIPIENT OF PRODUCT</vt:lpstr>
      <vt:lpstr>Slide 10</vt:lpstr>
      <vt:lpstr>Slide 11</vt:lpstr>
      <vt:lpstr>ABANDONED SCHOOL RESTROOM ~ IREE</vt:lpstr>
      <vt:lpstr>Slide 13</vt:lpstr>
      <vt:lpstr>EJIGBO NOMAD SCHOOL</vt:lpstr>
      <vt:lpstr>Slide 15</vt:lpstr>
      <vt:lpstr>  BICYCLE GARAGE ~ EJIGBO NOMAD SCHOOL</vt:lpstr>
      <vt:lpstr>NEW CHAIRS DEPLOYMENT</vt:lpstr>
      <vt:lpstr>Slide 18</vt:lpstr>
      <vt:lpstr>Slide 19</vt:lpstr>
      <vt:lpstr>GBONGAN PRIMARY SCHOOL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THANK YOU</vt:lpstr>
    </vt:vector>
  </TitlesOfParts>
  <Company>DPSCS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adenijco</dc:creator>
  <cp:lastModifiedBy>Abby</cp:lastModifiedBy>
  <cp:revision>36</cp:revision>
  <dcterms:created xsi:type="dcterms:W3CDTF">2010-09-15T02:30:12Z</dcterms:created>
  <dcterms:modified xsi:type="dcterms:W3CDTF">2010-09-18T01:36:24Z</dcterms:modified>
</cp:coreProperties>
</file>